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F57A-A6C8-4D70-BFF1-1A8B0E4BCB6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CC8F-5154-414B-81ED-C4A028D1A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5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F57A-A6C8-4D70-BFF1-1A8B0E4BCB6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CC8F-5154-414B-81ED-C4A028D1A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7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F57A-A6C8-4D70-BFF1-1A8B0E4BCB6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CC8F-5154-414B-81ED-C4A028D1ACB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361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F57A-A6C8-4D70-BFF1-1A8B0E4BCB6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CC8F-5154-414B-81ED-C4A028D1A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4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F57A-A6C8-4D70-BFF1-1A8B0E4BCB6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CC8F-5154-414B-81ED-C4A028D1ACB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190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F57A-A6C8-4D70-BFF1-1A8B0E4BCB6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CC8F-5154-414B-81ED-C4A028D1A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076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F57A-A6C8-4D70-BFF1-1A8B0E4BCB6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CC8F-5154-414B-81ED-C4A028D1A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11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F57A-A6C8-4D70-BFF1-1A8B0E4BCB6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CC8F-5154-414B-81ED-C4A028D1A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3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F57A-A6C8-4D70-BFF1-1A8B0E4BCB6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CC8F-5154-414B-81ED-C4A028D1A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56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F57A-A6C8-4D70-BFF1-1A8B0E4BCB6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CC8F-5154-414B-81ED-C4A028D1A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2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F57A-A6C8-4D70-BFF1-1A8B0E4BCB6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CC8F-5154-414B-81ED-C4A028D1A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0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F57A-A6C8-4D70-BFF1-1A8B0E4BCB6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CC8F-5154-414B-81ED-C4A028D1A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0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F57A-A6C8-4D70-BFF1-1A8B0E4BCB6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CC8F-5154-414B-81ED-C4A028D1A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41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F57A-A6C8-4D70-BFF1-1A8B0E4BCB6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CC8F-5154-414B-81ED-C4A028D1A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6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F57A-A6C8-4D70-BFF1-1A8B0E4BCB6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CC8F-5154-414B-81ED-C4A028D1A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6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F57A-A6C8-4D70-BFF1-1A8B0E4BCB6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CC8F-5154-414B-81ED-C4A028D1A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99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FF57A-A6C8-4D70-BFF1-1A8B0E4BCB6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C6CC8F-5154-414B-81ED-C4A028D1A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64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009" y="3410927"/>
            <a:ext cx="7766936" cy="1646302"/>
          </a:xfrm>
        </p:spPr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находки молодого педагога в работе с детьми с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1975" y="0"/>
            <a:ext cx="9029004" cy="195163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5000"/>
              </a:lnSpc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ОКТЯБРЬСКОГО РАЙОНА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«УНЪЮГАНСКАЯ СРЕДНЯЯ ОБЩЕОБРАЗОВАТЕЛЬНАЯ ШКОЛА №1»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(МБОУ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Унъюганская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 №1»)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51975" y="4542156"/>
            <a:ext cx="9029004" cy="195163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Унъюган,2023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5538" y="4352192"/>
            <a:ext cx="3525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Леоненко Екатерина Владимировна, учитель начальных классов МБОУ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Унъюганская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№1»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4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гровой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по системе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«Человечки в стаканчике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5796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комплект входит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- 12 человечков, высотой 7,5 см;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- 12 шариков, диаметром 3 см;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- 12 стаканчиков, высотой 4 см;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 ложка;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 чашки.</a:t>
            </a:r>
          </a:p>
          <a:p>
            <a:endParaRPr lang="ru-RU" dirty="0"/>
          </a:p>
        </p:txBody>
      </p:sp>
      <p:pic>
        <p:nvPicPr>
          <p:cNvPr id="4" name="Рисунок 3" descr="C:\Users\user\Downloads\cov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19" y="2444263"/>
            <a:ext cx="3858095" cy="3883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6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\Downloads\IMG_20231012_091842_73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599"/>
            <a:ext cx="4194917" cy="564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ownloads\IMG_20231013_100204_9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14" y="609599"/>
            <a:ext cx="4349410" cy="564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6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Downloads\1604071156503fd42754a13fe569c3c4e92d3b9ecff3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00" y="1006721"/>
            <a:ext cx="4956703" cy="4179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ownloads\IMG_20231012_090120_6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85" y="982266"/>
            <a:ext cx="3857340" cy="5172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1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69" y="4078231"/>
            <a:ext cx="11168923" cy="2392907"/>
          </a:xfrm>
        </p:spPr>
        <p:txBody>
          <a:bodyPr>
            <a:norm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020" t="31655" r="9910" b="6051"/>
          <a:stretch/>
        </p:blipFill>
        <p:spPr>
          <a:xfrm>
            <a:off x="263770" y="224618"/>
            <a:ext cx="4642339" cy="31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970" y="1532792"/>
            <a:ext cx="8596668" cy="3880773"/>
          </a:xfrm>
        </p:spPr>
        <p:txBody>
          <a:bodyPr>
            <a:normAutofit/>
          </a:bodyPr>
          <a:lstStyle/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с ОВЗ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 (ст. 2 ФЗ-273).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073" y="393335"/>
            <a:ext cx="8596668" cy="5690942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Clr>
                <a:srgbClr val="90C226"/>
              </a:buClr>
            </a:pPr>
            <a:r>
              <a:rPr lang="ru-RU" sz="3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материал преподносить небольшими порциями, постепенно усложняя его, искать способы, которые могут упростить сложные задания;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90C226"/>
              </a:buClr>
            </a:pPr>
            <a:r>
              <a:rPr lang="ru-RU" sz="3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широкий круг дополнительных наводящих вопросов при опросе на уроках;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90C226"/>
              </a:buClr>
            </a:pPr>
            <a:r>
              <a:rPr lang="ru-RU" sz="3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постоянно использовать наглядный материал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90C226"/>
              </a:buClr>
            </a:pPr>
            <a:r>
              <a:rPr lang="ru-RU" sz="3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 обучать детей приемам, которые позволят составить последовательность операций выполнения учебных задач;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90C226"/>
              </a:buClr>
            </a:pPr>
            <a:r>
              <a:rPr lang="ru-RU" sz="3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оказывать помощь в выполнении учебных действий 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90C226"/>
              </a:buClr>
            </a:pPr>
            <a:r>
              <a:rPr lang="ru-RU" sz="3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 образец для решения конкретной учебной задачи;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90C226"/>
              </a:buClr>
            </a:pPr>
            <a:r>
              <a:rPr lang="ru-RU" sz="3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 учебных задач производить поэтапно.</a:t>
            </a:r>
          </a:p>
          <a:p>
            <a:pPr lvl="0">
              <a:buClr>
                <a:srgbClr val="90C226"/>
              </a:buClr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44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241" y="223173"/>
            <a:ext cx="8596668" cy="13208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это? Что это?»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241" y="883573"/>
            <a:ext cx="8596668" cy="388077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операции сравнения, умение соотносить звуковой 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образы слов, закреплять звукобуквенные связи.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звукового состава слова.</a:t>
            </a:r>
          </a:p>
          <a:p>
            <a:endParaRPr lang="ru-RU" dirty="0"/>
          </a:p>
        </p:txBody>
      </p:sp>
      <p:pic>
        <p:nvPicPr>
          <p:cNvPr id="4" name="Рисунок 3" descr="C:\Users\user\Downloads\IMG_20231012_104656_862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99" y="2204373"/>
            <a:ext cx="3425291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ownloads\IMG_20231012_104706_5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381" y="2212730"/>
            <a:ext cx="3373869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6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50905"/>
            <a:ext cx="8596668" cy="388077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процессы слогового анализа и синтеза, навык чтения и письма.</a:t>
            </a:r>
          </a:p>
          <a:p>
            <a:endParaRPr lang="ru-RU" dirty="0"/>
          </a:p>
        </p:txBody>
      </p:sp>
      <p:pic>
        <p:nvPicPr>
          <p:cNvPr id="4" name="Рисунок 3" descr="C:\Users\user\Downloads\magnitnaya-igra-chitaem-po-slogam-art-ud036-_p02_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" y="2214352"/>
            <a:ext cx="3770171" cy="4124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ownloads\IMG_20231012_104236_9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408" y="2214353"/>
            <a:ext cx="3720749" cy="4124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9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Паутинка»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навыки слогового анализа и синтеза, формировать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анализировать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 по буквам.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с буквами, соединёнными линиями (буквы образуют слоги)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t="10706" r="2539" b="19059"/>
          <a:stretch/>
        </p:blipFill>
        <p:spPr>
          <a:xfrm>
            <a:off x="1874747" y="2906746"/>
            <a:ext cx="5905284" cy="33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5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684" y="269457"/>
            <a:ext cx="8596668" cy="13208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1.Составление фигур из счетных палочек.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2.Изменение фигур перемещением палочек.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9003" y="11691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15" descr="IMG_20231013_100101_2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104" y="2068862"/>
            <a:ext cx="3168531" cy="422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4" descr="IMG_20231013_100059_3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4" y="2068862"/>
            <a:ext cx="3158319" cy="421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52" y="257907"/>
            <a:ext cx="8596668" cy="132080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мешок»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437" y="918307"/>
            <a:ext cx="8596668" cy="388077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закрепить знания об образе цифр, упражнять в их различении; развивать моторику рук.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цифры и мешочек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C:\Users\user\Downloads\IMG_20231012_091622_622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42" y="2295986"/>
            <a:ext cx="3146630" cy="400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ownloads\IMG_20231012_091708_1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20" y="2239107"/>
            <a:ext cx="3450055" cy="400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3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5493"/>
            <a:ext cx="8596668" cy="132080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Исправь ошибки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умение решать пример в пределах 10.Закрепление знаний о числе и кол-ве.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цифры и счетные палочки.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:\Users\user\Downloads\IMG_20231012_091338_5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2298757"/>
            <a:ext cx="3657600" cy="4348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9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333</Words>
  <Application>Microsoft Office PowerPoint</Application>
  <PresentationFormat>Широкоэкранный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Грань</vt:lpstr>
      <vt:lpstr>Педагогические находки молодого педагога в работе с детьми с ОВЗ  </vt:lpstr>
      <vt:lpstr>Презентация PowerPoint</vt:lpstr>
      <vt:lpstr>Презентация PowerPoint</vt:lpstr>
      <vt:lpstr>«Кто это? Что это?» </vt:lpstr>
      <vt:lpstr>«Машинки» </vt:lpstr>
      <vt:lpstr>«Паутинка»  </vt:lpstr>
      <vt:lpstr>1.Составление фигур из счетных палочек.  2.Изменение фигур перемещением палочек.</vt:lpstr>
      <vt:lpstr>«Волшебный мешок» </vt:lpstr>
      <vt:lpstr>«Исправь ошибки» </vt:lpstr>
      <vt:lpstr>Игровой комплект по системе Монтессори «Человечки в стаканчике» </vt:lpstr>
      <vt:lpstr>Презентация PowerPoint</vt:lpstr>
      <vt:lpstr>Презентация PowerPoint</vt:lpstr>
      <vt:lpstr>Спасибо за внимание!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Педагогические находки для работы с детьми с задержкой психического развития.</dc:title>
  <dc:creator>user</dc:creator>
  <cp:lastModifiedBy>Direktor</cp:lastModifiedBy>
  <cp:revision>7</cp:revision>
  <dcterms:created xsi:type="dcterms:W3CDTF">2023-10-16T02:12:24Z</dcterms:created>
  <dcterms:modified xsi:type="dcterms:W3CDTF">2023-10-17T03:43:28Z</dcterms:modified>
</cp:coreProperties>
</file>